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735763" cy="98663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6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874" y="43"/>
      </p:cViewPr>
      <p:guideLst>
        <p:guide orient="horz" pos="2160"/>
        <p:guide pos="386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424B244-29E4-4A95-B202-89A6FBA047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A0780949-B6A0-4CA2-AD71-48DB88689E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5A10EA1-CC03-424F-A5CD-39DAF58EAB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74A10-B15B-446F-8AD3-0FE22319B441}" type="datetimeFigureOut">
              <a:rPr lang="it-IT" smtClean="0"/>
              <a:t>07/06/2021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944F0FD-18D1-4515-B79C-D0E889091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3D06155-3208-442B-B1A1-B0E1D48A3E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A0E2F-33CF-4930-9C33-A1D189F23F6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18885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7AEF4B3-B0A9-49BE-960C-68A8C8EF5F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1143A4D0-91FB-40D1-B9AF-B5ED101A1D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00DADC0-B795-4E6C-B545-CA34B43DBC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74A10-B15B-446F-8AD3-0FE22319B441}" type="datetimeFigureOut">
              <a:rPr lang="it-IT" smtClean="0"/>
              <a:t>07/06/2021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AEE92BE-A9B6-4E44-A755-D13DE8836C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F8BDE7E-0019-4D75-B136-7FEEC243E9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A0E2F-33CF-4930-9C33-A1D189F23F6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07855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5336A2B4-1213-42F0-82D3-E342537854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B510B9FA-3EAD-4CAA-ABB4-6174FA4746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EDBF077-68D6-4DEC-B4AD-9F4CC58BA4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74A10-B15B-446F-8AD3-0FE22319B441}" type="datetimeFigureOut">
              <a:rPr lang="it-IT" smtClean="0"/>
              <a:t>07/06/2021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B5AA5FB-33CB-42E7-A136-15726E41DB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CCAF203-82A4-4944-9D5D-AB2CFD88D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A0E2F-33CF-4930-9C33-A1D189F23F6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50196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36EFAFB-6148-4422-A20A-DAD13F442B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6528B0C-A9CF-4FE2-BD5A-4E039D8EB7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243AAB3-F9D8-42CA-9E45-3876A52C76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74A10-B15B-446F-8AD3-0FE22319B441}" type="datetimeFigureOut">
              <a:rPr lang="it-IT" smtClean="0"/>
              <a:t>07/06/2021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ABE80A6-0628-4014-8891-0509716C15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B18C49C-C07B-4E38-ABB0-4DEEDDE7AF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A0E2F-33CF-4930-9C33-A1D189F23F6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6450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8935695-3731-44D0-ADD7-65504258A8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22172214-1DF5-4E21-BEC7-0B9619ECFA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B580BC1-8F34-429A-A469-2954476429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74A10-B15B-446F-8AD3-0FE22319B441}" type="datetimeFigureOut">
              <a:rPr lang="it-IT" smtClean="0"/>
              <a:t>07/06/2021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1C84DFB-B107-4A9C-AA04-F5CA96D1F5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FFC0046-1DFA-406A-A750-56A8E16AE5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A0E2F-33CF-4930-9C33-A1D189F23F6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89210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6AF4C84-E7A9-405F-82C2-37F414290F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70976BA-DF35-40AF-94B3-8D10C6A56B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38C1E474-2DB3-41F4-81BA-BF752EA26B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BA21559A-33F8-4FAF-9F1C-43712A62C3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74A10-B15B-446F-8AD3-0FE22319B441}" type="datetimeFigureOut">
              <a:rPr lang="it-IT" smtClean="0"/>
              <a:t>07/06/2021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DF1E6B73-E946-4C81-935C-882FF68F18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072F759B-2347-4DCA-870F-A0F96B9DCA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A0E2F-33CF-4930-9C33-A1D189F23F6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13248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DFAB6B5-2258-4929-87E8-77105E9D2F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F5EEE3A-2BF8-44AA-9510-E69D267B5B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361E52F3-0F34-4882-BE99-89CAA493E6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D1349E20-39F0-4FCD-9B24-7E01AC003F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1D53740F-452A-4B71-8D7C-B3EE039164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1A3B91E6-6143-438B-94B1-9C53336E20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74A10-B15B-446F-8AD3-0FE22319B441}" type="datetimeFigureOut">
              <a:rPr lang="it-IT" smtClean="0"/>
              <a:t>07/06/2021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03AF9132-F5AA-44DB-A901-127271DB75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FCE8FAAF-F9A5-46B8-932F-BF3605AE6C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A0E2F-33CF-4930-9C33-A1D189F23F6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84784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4A62F9A-04B7-418D-9095-F15D016ED6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6136DC88-134E-4E25-A7C4-8343AC340C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74A10-B15B-446F-8AD3-0FE22319B441}" type="datetimeFigureOut">
              <a:rPr lang="it-IT" smtClean="0"/>
              <a:t>07/06/2021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A7F00D02-5708-4CF1-A479-7D0810D55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09F078F3-D610-4F6B-8EE7-8DA01695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A0E2F-33CF-4930-9C33-A1D189F23F6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59481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9EB1CEAE-B6BF-44A1-AD5C-D068A3B0D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74A10-B15B-446F-8AD3-0FE22319B441}" type="datetimeFigureOut">
              <a:rPr lang="it-IT" smtClean="0"/>
              <a:t>07/06/2021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9801AC98-6792-46FF-A5AB-8FCC8A7D27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93ABC53C-FFEC-4551-8EA1-AFEB0115A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A0E2F-33CF-4930-9C33-A1D189F23F6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71615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5013B7B-CF66-4688-92C1-BB8E7BA4F4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95F61EE-42E6-4128-92DF-6E59600FD0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A6CDF99D-5340-4E5B-8E86-38C76156F9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B89CA64D-4563-4A68-87FA-4F0FD5DE71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74A10-B15B-446F-8AD3-0FE22319B441}" type="datetimeFigureOut">
              <a:rPr lang="it-IT" smtClean="0"/>
              <a:t>07/06/2021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DF741BE1-BA85-44E7-811F-C438F353F5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A609B115-2F1B-4B77-BAE1-8D05D5E8CD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A0E2F-33CF-4930-9C33-A1D189F23F6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78245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0DA75D4-D18A-4F23-AF29-795CA86E1F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B84B4C31-A754-4225-A8CF-DAE2818BCC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21A62514-2E7E-4FCC-AF44-98674239DA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4FA61600-E154-4C28-B983-773541DB38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74A10-B15B-446F-8AD3-0FE22319B441}" type="datetimeFigureOut">
              <a:rPr lang="it-IT" smtClean="0"/>
              <a:t>07/06/2021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15B4B58E-3D65-4590-AC78-9DAB0BC5B6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BA3E7EEE-2F8B-4630-BA5D-F40FB9D18D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A0E2F-33CF-4930-9C33-A1D189F23F6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06909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EE94242C-2D86-4151-8D02-EA16967244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1C06183-7512-486F-A757-DE6740592F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F5B3781-8586-41BC-8EAA-34E694CD73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74A10-B15B-446F-8AD3-0FE22319B441}" type="datetimeFigureOut">
              <a:rPr lang="it-IT" smtClean="0"/>
              <a:t>07/06/2021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FD7B21F-197C-4C48-8CFE-C343B6372C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48B687A-7CE6-49FB-AB3B-DECBA1BB79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AA0E2F-33CF-4930-9C33-A1D189F23F6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72573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 descr="immagine congresso">
            <a:extLst>
              <a:ext uri="{FF2B5EF4-FFF2-40B4-BE49-F238E27FC236}">
                <a16:creationId xmlns:a16="http://schemas.microsoft.com/office/drawing/2014/main" id="{06A6245E-E219-4400-B8A4-C6AA8A951778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540" y="3242419"/>
            <a:ext cx="11902127" cy="3615581"/>
          </a:xfrm>
          <a:prstGeom prst="rect">
            <a:avLst/>
          </a:prstGeom>
        </p:spPr>
      </p:pic>
      <p:sp>
        <p:nvSpPr>
          <p:cNvPr id="8" name="CasellaDiTesto 7">
            <a:extLst>
              <a:ext uri="{FF2B5EF4-FFF2-40B4-BE49-F238E27FC236}">
                <a16:creationId xmlns:a16="http://schemas.microsoft.com/office/drawing/2014/main" id="{2F75F641-9B39-4886-84EC-653F07B7ACAD}"/>
              </a:ext>
            </a:extLst>
          </p:cNvPr>
          <p:cNvSpPr txBox="1"/>
          <p:nvPr/>
        </p:nvSpPr>
        <p:spPr>
          <a:xfrm>
            <a:off x="3606541" y="2604291"/>
            <a:ext cx="527665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dirty="0">
                <a:solidFill>
                  <a:srgbClr val="FF0000"/>
                </a:solidFill>
              </a:rPr>
              <a:t>Grazie! Ogni frase una riflessione profonda. Riascolterò la registrazione assaporandone ogni parola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4B03BEE2-55A8-4D9D-BC7F-A4DFFB8D2B9D}"/>
              </a:ext>
            </a:extLst>
          </p:cNvPr>
          <p:cNvSpPr txBox="1"/>
          <p:nvPr/>
        </p:nvSpPr>
        <p:spPr>
          <a:xfrm>
            <a:off x="9068586" y="1236012"/>
            <a:ext cx="283354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dirty="0"/>
              <a:t>grazie, mi è stata veramente di grande aiuto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AE394B31-DC14-49BB-B0FF-920B3D0E10F8}"/>
              </a:ext>
            </a:extLst>
          </p:cNvPr>
          <p:cNvSpPr txBox="1"/>
          <p:nvPr/>
        </p:nvSpPr>
        <p:spPr>
          <a:xfrm>
            <a:off x="205032" y="1544387"/>
            <a:ext cx="356097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tantissimi spunti concreti...grazie!</a:t>
            </a: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E64BD2E6-CBA6-4042-95A9-16399BEBB361}"/>
              </a:ext>
            </a:extLst>
          </p:cNvPr>
          <p:cNvSpPr txBox="1"/>
          <p:nvPr/>
        </p:nvSpPr>
        <p:spPr>
          <a:xfrm>
            <a:off x="8625525" y="2196151"/>
            <a:ext cx="333473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dirty="0">
                <a:solidFill>
                  <a:schemeClr val="accent1">
                    <a:lumMod val="75000"/>
                  </a:schemeClr>
                </a:solidFill>
              </a:rPr>
              <a:t>Grazie delle emozioni e riflessioni donate in questa mattinata.</a:t>
            </a: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D9A0901A-4542-49D3-B75B-28B8B3E3AAB8}"/>
              </a:ext>
            </a:extLst>
          </p:cNvPr>
          <p:cNvSpPr txBox="1"/>
          <p:nvPr/>
        </p:nvSpPr>
        <p:spPr>
          <a:xfrm>
            <a:off x="3686336" y="1386837"/>
            <a:ext cx="4946322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dirty="0"/>
              <a:t>è stata una bella esperienza con modalità inedite rispetto alle precedenti edizioni, ma comunque arricchente. Complimenti e GRAZIE</a:t>
            </a:r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B0BF5935-92DA-42ED-9A8F-89EFAADA6F6F}"/>
              </a:ext>
            </a:extLst>
          </p:cNvPr>
          <p:cNvSpPr txBox="1"/>
          <p:nvPr/>
        </p:nvSpPr>
        <p:spPr>
          <a:xfrm>
            <a:off x="134333" y="3889508"/>
            <a:ext cx="609442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dirty="0">
                <a:solidFill>
                  <a:schemeClr val="accent1">
                    <a:lumMod val="75000"/>
                  </a:schemeClr>
                </a:solidFill>
              </a:rPr>
              <a:t>Se sono state molto forti le emozioni descritte da tutti noi immagino quali saranno quando ci incontreremo in presenza</a:t>
            </a:r>
          </a:p>
        </p:txBody>
      </p:sp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9118D80C-3943-401A-8955-9AE404EAABB4}"/>
              </a:ext>
            </a:extLst>
          </p:cNvPr>
          <p:cNvSpPr txBox="1"/>
          <p:nvPr/>
        </p:nvSpPr>
        <p:spPr>
          <a:xfrm>
            <a:off x="1367280" y="3227710"/>
            <a:ext cx="270745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dirty="0"/>
              <a:t>GRAZIE AD OGNUNO…</a:t>
            </a:r>
          </a:p>
        </p:txBody>
      </p:sp>
      <p:sp>
        <p:nvSpPr>
          <p:cNvPr id="22" name="CasellaDiTesto 21">
            <a:extLst>
              <a:ext uri="{FF2B5EF4-FFF2-40B4-BE49-F238E27FC236}">
                <a16:creationId xmlns:a16="http://schemas.microsoft.com/office/drawing/2014/main" id="{9A4B0C8D-02F3-429B-8DEC-345939FA1E6B}"/>
              </a:ext>
            </a:extLst>
          </p:cNvPr>
          <p:cNvSpPr txBox="1"/>
          <p:nvPr/>
        </p:nvSpPr>
        <p:spPr>
          <a:xfrm>
            <a:off x="9894217" y="3141561"/>
            <a:ext cx="229778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Mi escono le perle!!!!</a:t>
            </a:r>
          </a:p>
        </p:txBody>
      </p:sp>
      <p:sp>
        <p:nvSpPr>
          <p:cNvPr id="24" name="CasellaDiTesto 23">
            <a:extLst>
              <a:ext uri="{FF2B5EF4-FFF2-40B4-BE49-F238E27FC236}">
                <a16:creationId xmlns:a16="http://schemas.microsoft.com/office/drawing/2014/main" id="{74185359-8453-485E-B6FE-FFA6E5359746}"/>
              </a:ext>
            </a:extLst>
          </p:cNvPr>
          <p:cNvSpPr txBox="1"/>
          <p:nvPr/>
        </p:nvSpPr>
        <p:spPr>
          <a:xfrm>
            <a:off x="6228761" y="3445841"/>
            <a:ext cx="2403897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dirty="0"/>
              <a:t>è stato bello ritrovarsi, grazie per la ricchezza di spunti che ci avete donato tutti. un abbraccio forte</a:t>
            </a:r>
          </a:p>
        </p:txBody>
      </p:sp>
      <p:sp>
        <p:nvSpPr>
          <p:cNvPr id="26" name="CasellaDiTesto 25">
            <a:extLst>
              <a:ext uri="{FF2B5EF4-FFF2-40B4-BE49-F238E27FC236}">
                <a16:creationId xmlns:a16="http://schemas.microsoft.com/office/drawing/2014/main" id="{18AFAA62-73CB-4366-B92B-8C994AAC4DAC}"/>
              </a:ext>
            </a:extLst>
          </p:cNvPr>
          <p:cNvSpPr txBox="1"/>
          <p:nvPr/>
        </p:nvSpPr>
        <p:spPr>
          <a:xfrm>
            <a:off x="445417" y="2101316"/>
            <a:ext cx="2863391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dirty="0">
                <a:solidFill>
                  <a:schemeClr val="accent1">
                    <a:lumMod val="75000"/>
                  </a:schemeClr>
                </a:solidFill>
              </a:rPr>
              <a:t> Grazie a tutti ed ancora complimenti per questo splendido evento!</a:t>
            </a:r>
          </a:p>
        </p:txBody>
      </p:sp>
      <p:sp>
        <p:nvSpPr>
          <p:cNvPr id="27" name="CasellaDiTesto 26">
            <a:extLst>
              <a:ext uri="{FF2B5EF4-FFF2-40B4-BE49-F238E27FC236}">
                <a16:creationId xmlns:a16="http://schemas.microsoft.com/office/drawing/2014/main" id="{60BFD50A-50D3-4A67-9E8C-21DA3B5A694A}"/>
              </a:ext>
            </a:extLst>
          </p:cNvPr>
          <p:cNvSpPr txBox="1"/>
          <p:nvPr/>
        </p:nvSpPr>
        <p:spPr>
          <a:xfrm>
            <a:off x="1140787" y="190542"/>
            <a:ext cx="994714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5400" b="1" dirty="0"/>
              <a:t>GRAZIE A TUTTI I PARTECIPANTI!!!</a:t>
            </a:r>
          </a:p>
        </p:txBody>
      </p:sp>
    </p:spTree>
    <p:extLst>
      <p:ext uri="{BB962C8B-B14F-4D97-AF65-F5344CB8AC3E}">
        <p14:creationId xmlns:p14="http://schemas.microsoft.com/office/powerpoint/2010/main" val="206736224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125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di Office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Viviana</dc:creator>
  <cp:lastModifiedBy>Linda Brunello - Ass. Diakonia Onlus</cp:lastModifiedBy>
  <cp:revision>8</cp:revision>
  <cp:lastPrinted>2021-05-26T10:53:39Z</cp:lastPrinted>
  <dcterms:created xsi:type="dcterms:W3CDTF">2021-05-26T08:59:26Z</dcterms:created>
  <dcterms:modified xsi:type="dcterms:W3CDTF">2021-06-07T07:57:17Z</dcterms:modified>
</cp:coreProperties>
</file>